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6" r:id="rId4"/>
    <p:sldId id="270" r:id="rId5"/>
    <p:sldId id="269" r:id="rId6"/>
  </p:sldIdLst>
  <p:sldSz cx="12192000" cy="6858000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643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6A583F-5221-4BEF-A6DD-53C93D4E41DD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4025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462" y="3418830"/>
            <a:ext cx="8187690" cy="279722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B27721B-2EC3-4FCB-AD38-B62A1173E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53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05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944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21B-2EC3-4FCB-AD38-B62A1173E0B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5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693E-28DE-4D93-84A0-2A25349E2E14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552A-B02E-4F98-95B4-F04AA65346D2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4B80-444E-42F0-9798-F586E16685AC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B9F7-C020-44C2-9821-004E6F62176C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34FB-35D7-4ED4-9F42-0D583EB8AC17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6282-3A05-4D75-8156-E4D0209621C6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B312-EE82-4F77-AA39-7C336B0B983F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F1C1-2638-4BCF-9758-B190705748DB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979FCBE-4347-40B8-8DF8-E90EA1A8DC07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183A-2715-4586-AC25-DC03EB51AB5F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5430-3A09-4C60-AB68-3BC3CEA449C5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9651-A49D-448B-997D-64173DBC401C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E340-6272-4505-B360-0368A88F2A8D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0929-3770-4988-B563-F9D62366AFC1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DB87-FDD4-41DA-B038-5CFAFA19541D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08414" y="5936188"/>
            <a:ext cx="8285767" cy="365125"/>
          </a:xfrm>
        </p:spPr>
        <p:txBody>
          <a:bodyPr/>
          <a:lstStyle/>
          <a:p>
            <a:r>
              <a:rPr lang="fr-FR" dirty="0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95AD-C43F-4BC1-9253-771EBC488F53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1435-FE62-4832-B6DB-2D0D7610DC43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1AE6-1239-4760-9C48-174B1AA178C9}" type="datetime1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Visite d’Accompagnement de Tutelle – Ecole Privée St Augustin – Jeudi 13 janvier 2022 - ogec.ecolestaugustin@gmail.com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gec.ecolestaugusti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568" y="2733709"/>
            <a:ext cx="8700888" cy="1373070"/>
          </a:xfrm>
        </p:spPr>
        <p:txBody>
          <a:bodyPr/>
          <a:lstStyle/>
          <a:p>
            <a:r>
              <a:rPr lang="fr-FR" dirty="0"/>
              <a:t>Bulletin du </a:t>
            </a:r>
            <a:br>
              <a:rPr lang="fr-FR" dirty="0"/>
            </a:br>
            <a:r>
              <a:rPr lang="fr-FR" dirty="0"/>
              <a:t>Conseil d’Administration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Ecole Privée St Augustin – BELLEVIGNY</a:t>
            </a:r>
          </a:p>
          <a:p>
            <a:r>
              <a:rPr lang="fr-FR" dirty="0"/>
              <a:t>Mardi 06 Septembre 2022 – 20h30</a:t>
            </a:r>
          </a:p>
          <a:p>
            <a:r>
              <a:rPr lang="fr-FR" u="sng" dirty="0">
                <a:hlinkClick r:id="rId3"/>
              </a:rPr>
              <a:t>ogec.ecolestaugustin@gmail.com</a:t>
            </a:r>
            <a:endParaRPr lang="fr-FR" u="sng" dirty="0"/>
          </a:p>
        </p:txBody>
      </p:sp>
      <p:grpSp>
        <p:nvGrpSpPr>
          <p:cNvPr id="13" name="Groupe 12"/>
          <p:cNvGrpSpPr/>
          <p:nvPr/>
        </p:nvGrpSpPr>
        <p:grpSpPr>
          <a:xfrm>
            <a:off x="9162825" y="2685707"/>
            <a:ext cx="2960954" cy="1467193"/>
            <a:chOff x="9162825" y="2907957"/>
            <a:chExt cx="2078105" cy="1029729"/>
          </a:xfrm>
        </p:grpSpPr>
        <p:pic>
          <p:nvPicPr>
            <p:cNvPr id="5" name="Image 4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 5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0724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0321" y="2336873"/>
            <a:ext cx="11511679" cy="359931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Commission Communication et Evènements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Marche gourmande </a:t>
            </a:r>
            <a:r>
              <a:rPr lang="fr-FR" dirty="0"/>
              <a:t>: décision d’annuler l’évènement pour cause d’inscriptions insuffisantes, en réflexion pour un éventuel report en 2023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Calendrier</a:t>
            </a:r>
            <a:r>
              <a:rPr lang="fr-FR" dirty="0"/>
              <a:t> : à l’initiative de l’APEL, élaboration d’un calendrier 22-23 inter-asso (APEL /OGEC/ACB)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Commission Travaux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Rénovation </a:t>
            </a:r>
            <a:r>
              <a:rPr lang="fr-FR" dirty="0"/>
              <a:t>: validation du devis pour l’ajout d’une enseigne « Maternelle – Ecole Saint Augustin ». La pose sera assurée par des parents bénévoles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Maintenance : </a:t>
            </a:r>
            <a:r>
              <a:rPr lang="fr-FR" sz="2100" dirty="0"/>
              <a:t>2e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r-FR" sz="2100" dirty="0"/>
              <a:t>Devis en cours pour réparation VMC maternelle + sollicitation du soutien de l’UDOGEC vis-à-vis d’AJS. Problème de serrure sur la gâche </a:t>
            </a:r>
            <a:r>
              <a:rPr lang="fr-FR" sz="2100" dirty="0" err="1"/>
              <a:t>éléctrique</a:t>
            </a:r>
            <a:r>
              <a:rPr lang="fr-FR" sz="2100" dirty="0"/>
              <a:t> du portail vert (réparation effectuée depuis par des membres de l’OGEC)</a:t>
            </a:r>
          </a:p>
          <a:p>
            <a:pPr lvl="1"/>
            <a:endParaRPr lang="fr-FR" sz="2100" dirty="0"/>
          </a:p>
          <a:p>
            <a:pPr marL="0" indent="0">
              <a:buNone/>
            </a:pPr>
            <a:endParaRPr lang="fr-FR" sz="2100" dirty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Mardi 06 Septembre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Commission Finances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Forfait communal</a:t>
            </a:r>
            <a:r>
              <a:rPr lang="fr-FR" dirty="0"/>
              <a:t>: relancer les différentes communes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Clôture des comptes</a:t>
            </a:r>
            <a:r>
              <a:rPr lang="fr-FR" dirty="0"/>
              <a:t>: réunion préparatoire le 21/09 avec Isabelle </a:t>
            </a:r>
            <a:r>
              <a:rPr lang="fr-FR" dirty="0" err="1"/>
              <a:t>Frin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Commission Personnel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Mouvement du personnel </a:t>
            </a:r>
            <a:r>
              <a:rPr lang="fr-FR" dirty="0"/>
              <a:t>: suite à la Démission de Solène RENAUD (et au désistement de la personne initialement choisie pour ce remplacement), 3 candidatures ont été retenues en entretien.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Planning 2022/2023 </a:t>
            </a:r>
            <a:r>
              <a:rPr lang="fr-FR" dirty="0"/>
              <a:t>: pris en charge par Johann, en cours de validation avec les équipes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:a16="http://schemas.microsoft.com/office/drawing/2014/main" id="{DDF91D9D-AC18-4272-8D90-73837455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Mardi 06 Septembre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4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Actualités / Points abordés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Direction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Rentrée 2022</a:t>
            </a:r>
            <a:r>
              <a:rPr lang="fr-FR" dirty="0"/>
              <a:t>: effectif école en légère baisse (178 élèves+6TPS à partir de janvier 2023)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Ambiance générale</a:t>
            </a:r>
            <a:r>
              <a:rPr lang="fr-FR" dirty="0"/>
              <a:t>: bonne rentrée, retour à la normale vis-à-vis du protocole sanitaire</a:t>
            </a:r>
          </a:p>
          <a:p>
            <a:pPr lvl="1"/>
            <a:r>
              <a:rPr lang="fr-FR" sz="2100" dirty="0">
                <a:solidFill>
                  <a:schemeClr val="bg2">
                    <a:lumMod val="75000"/>
                  </a:schemeClr>
                </a:solidFill>
              </a:rPr>
              <a:t>Réunions de classe </a:t>
            </a:r>
            <a:r>
              <a:rPr lang="fr-FR" dirty="0"/>
              <a:t>: dates fixées. Support numérique de présentation de l’OGEC à réaliser par l’équipe communication de l’OGEC</a:t>
            </a:r>
          </a:p>
          <a:p>
            <a:pPr lvl="1"/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Reprographie</a:t>
            </a:r>
            <a:r>
              <a:rPr lang="fr-FR" dirty="0"/>
              <a:t>: Des difficultés avec le nouveau prestataire (contact injoignable en aout) mais qui va nous permettre de faire une économie considérable (50% ~2000€).</a:t>
            </a:r>
          </a:p>
          <a:p>
            <a:pPr marL="457200" lvl="1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fr-FR" sz="2300" b="1" dirty="0">
                <a:solidFill>
                  <a:srgbClr val="C00000"/>
                </a:solidFill>
              </a:rPr>
              <a:t>📅 A VOS AGENDAS : </a:t>
            </a:r>
            <a:r>
              <a:rPr lang="fr-FR" sz="2300" b="1" dirty="0">
                <a:solidFill>
                  <a:srgbClr val="FFFF00"/>
                </a:solidFill>
              </a:rPr>
              <a:t>ASSEMBLE GENERALE - Vendredi 21 Octobre 2022</a:t>
            </a: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:a16="http://schemas.microsoft.com/office/drawing/2014/main" id="{DDF91D9D-AC18-4272-8D90-73837455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– Mardi 06 Septembre 2022 - ogec.ecolestaugustin@gmail.com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9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Prochaine Conseil d’Administration  </a:t>
            </a:r>
            <a:br>
              <a:rPr lang="fr-FR" dirty="0"/>
            </a:br>
            <a:r>
              <a:rPr lang="fr-FR" dirty="0"/>
              <a:t>Mercredi 28 Septembre – 20H30 – pour validation de la clôture des comptes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Rejoignez-nous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Espace réservé du pied de page 5">
            <a:extLst>
              <a:ext uri="{FF2B5EF4-FFF2-40B4-BE49-F238E27FC236}">
                <a16:creationId xmlns:a16="http://schemas.microsoft.com/office/drawing/2014/main" id="{98333DDB-315C-4CF5-89C2-1E22C859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328652" cy="365125"/>
          </a:xfrm>
        </p:spPr>
        <p:txBody>
          <a:bodyPr/>
          <a:lstStyle/>
          <a:p>
            <a:r>
              <a:rPr lang="fr-FR" dirty="0"/>
              <a:t>		Conseil d’Administration OGEC – Ecole Privée St Augustin </a:t>
            </a:r>
            <a:r>
              <a:rPr lang="fr-FR"/>
              <a:t>– Mardi 06 Septembre 2022 - </a:t>
            </a:r>
            <a:r>
              <a:rPr lang="fr-FR" dirty="0"/>
              <a:t>ogec.ecolestaugustin@gmail.com</a:t>
            </a:r>
            <a:endParaRPr lang="en-US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1BA478F-8E51-4797-B49E-5AFC8DDCC42D}"/>
              </a:ext>
            </a:extLst>
          </p:cNvPr>
          <p:cNvGrpSpPr/>
          <p:nvPr/>
        </p:nvGrpSpPr>
        <p:grpSpPr>
          <a:xfrm>
            <a:off x="155417" y="5936189"/>
            <a:ext cx="1615380" cy="800443"/>
            <a:chOff x="9162825" y="2907957"/>
            <a:chExt cx="2078105" cy="1029729"/>
          </a:xfrm>
        </p:grpSpPr>
        <p:pic>
          <p:nvPicPr>
            <p:cNvPr id="9" name="Image 8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2C006780-2FA0-4273-AB44-768996D3228F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92" r="47260"/>
            <a:stretch/>
          </p:blipFill>
          <p:spPr bwMode="auto">
            <a:xfrm>
              <a:off x="9162825" y="2907957"/>
              <a:ext cx="1595663" cy="1029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 descr="C:\Users\Aurélie\AppData\Local\Microsoft\Windows\INetCache\Content.Word\LogoOgecStAugustin.png">
              <a:extLst>
                <a:ext uri="{FF2B5EF4-FFF2-40B4-BE49-F238E27FC236}">
                  <a16:creationId xmlns:a16="http://schemas.microsoft.com/office/drawing/2014/main" id="{581005E6-7D39-400A-8065-A5A95DF48320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75" t="39609" r="1598" b="34282"/>
            <a:stretch/>
          </p:blipFill>
          <p:spPr bwMode="auto">
            <a:xfrm>
              <a:off x="9857424" y="3492349"/>
              <a:ext cx="1383506" cy="33813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833461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329</TotalTime>
  <Words>429</Words>
  <Application>Microsoft Office PowerPoint</Application>
  <PresentationFormat>Grand écran</PresentationFormat>
  <Paragraphs>44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Berlin</vt:lpstr>
      <vt:lpstr>Bulletin du  Conseil d’Administration</vt:lpstr>
      <vt:lpstr>Actualités / Points abordés</vt:lpstr>
      <vt:lpstr>Actualités / Points abordés</vt:lpstr>
      <vt:lpstr>Actualités / Points abordés</vt:lpstr>
      <vt:lpstr>Prochaine Conseil d’Administration   Mercredi 28 Septembre – 20H30 – pour validation de la clôture des comptes</vt:lpstr>
    </vt:vector>
  </TitlesOfParts>
  <Company>CTV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d’Accompagnement de Tutelle</dc:title>
  <dc:creator>Béatrice Grelaud</dc:creator>
  <cp:lastModifiedBy>Alexandre L</cp:lastModifiedBy>
  <cp:revision>37</cp:revision>
  <cp:lastPrinted>2022-02-05T07:27:28Z</cp:lastPrinted>
  <dcterms:created xsi:type="dcterms:W3CDTF">2022-01-13T12:49:29Z</dcterms:created>
  <dcterms:modified xsi:type="dcterms:W3CDTF">2022-09-19T19:20:42Z</dcterms:modified>
</cp:coreProperties>
</file>