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6" r:id="rId4"/>
    <p:sldId id="269" r:id="rId5"/>
  </p:sldIdLst>
  <p:sldSz cx="12192000" cy="6858000"/>
  <p:notesSz cx="10234613" cy="71040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4999" cy="356437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246" y="0"/>
            <a:ext cx="4434999" cy="356437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A6A583F-5221-4BEF-A6DD-53C93D4E41DD}" type="datetimeFigureOut">
              <a:rPr lang="fr-FR" smtClean="0"/>
              <a:t>27/04/2022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86088" y="887413"/>
            <a:ext cx="4264025" cy="239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3462" y="3418830"/>
            <a:ext cx="8187690" cy="2797225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747628"/>
            <a:ext cx="4434999" cy="356436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246" y="6747628"/>
            <a:ext cx="4434999" cy="356436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B27721B-2EC3-4FCB-AD38-B62A1173E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702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7721B-2EC3-4FCB-AD38-B62A1173E0B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2538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7721B-2EC3-4FCB-AD38-B62A1173E0B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053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7721B-2EC3-4FCB-AD38-B62A1173E0B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944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F693E-28DE-4D93-84A0-2A25349E2E14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6552A-B02E-4F98-95B4-F04AA65346D2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A4B80-444E-42F0-9798-F586E16685AC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B9F7-C020-44C2-9821-004E6F62176C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934FB-35D7-4ED4-9F42-0D583EB8AC17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06282-3A05-4D75-8156-E4D0209621C6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FB312-EE82-4F77-AA39-7C336B0B983F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EF1C1-2638-4BCF-9758-B190705748DB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979FCBE-4347-40B8-8DF8-E90EA1A8DC07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E183A-2715-4586-AC25-DC03EB51AB5F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25430-3A09-4C60-AB68-3BC3CEA449C5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D9651-A49D-448B-997D-64173DBC401C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6E340-6272-4505-B360-0368A88F2A8D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90929-3770-4988-B563-F9D62366AFC1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6DB87-FDD4-41DA-B038-5CFAFA19541D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008414" y="5936188"/>
            <a:ext cx="8285767" cy="365125"/>
          </a:xfrm>
        </p:spPr>
        <p:txBody>
          <a:bodyPr/>
          <a:lstStyle/>
          <a:p>
            <a:r>
              <a:rPr lang="fr-FR" dirty="0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95AD-C43F-4BC1-9253-771EBC488F53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1435-FE62-4832-B6DB-2D0D7610DC43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51AE6-1239-4760-9C48-174B1AA178C9}" type="datetime1">
              <a:rPr lang="en-US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Visite d’Accompagnement de Tutelle – Ecole Privée St Augustin – Jeudi 13 janvier 2022 - ogec.ecolestaugustin@gmail.com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gec.ecolestaugustin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3568" y="2733709"/>
            <a:ext cx="8700888" cy="1373070"/>
          </a:xfrm>
        </p:spPr>
        <p:txBody>
          <a:bodyPr/>
          <a:lstStyle/>
          <a:p>
            <a:r>
              <a:rPr lang="fr-FR" dirty="0"/>
              <a:t>Bulletin du </a:t>
            </a:r>
            <a:br>
              <a:rPr lang="fr-FR" dirty="0"/>
            </a:br>
            <a:r>
              <a:rPr lang="fr-FR" dirty="0"/>
              <a:t>Conseil d’Administration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Ecole Privée St Augustin – BELLEVIGNY</a:t>
            </a:r>
          </a:p>
          <a:p>
            <a:r>
              <a:rPr lang="fr-FR" dirty="0"/>
              <a:t>Jeudi 31 Mars 2022 – 20h30</a:t>
            </a:r>
          </a:p>
          <a:p>
            <a:r>
              <a:rPr lang="fr-FR" u="sng" dirty="0">
                <a:hlinkClick r:id="rId3"/>
              </a:rPr>
              <a:t>ogec.ecolestaugustin@gmail.com</a:t>
            </a:r>
            <a:endParaRPr lang="fr-FR" u="sng" dirty="0"/>
          </a:p>
        </p:txBody>
      </p:sp>
      <p:grpSp>
        <p:nvGrpSpPr>
          <p:cNvPr id="13" name="Groupe 12"/>
          <p:cNvGrpSpPr/>
          <p:nvPr/>
        </p:nvGrpSpPr>
        <p:grpSpPr>
          <a:xfrm>
            <a:off x="9162825" y="2685707"/>
            <a:ext cx="2960954" cy="1467193"/>
            <a:chOff x="9162825" y="2907957"/>
            <a:chExt cx="2078105" cy="1029729"/>
          </a:xfrm>
        </p:grpSpPr>
        <p:pic>
          <p:nvPicPr>
            <p:cNvPr id="5" name="Image 4" descr="C:\Users\Aurélie\AppData\Local\Microsoft\Windows\INetCache\Content.Word\LogoOgecStAugustin.png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492" r="47260"/>
            <a:stretch/>
          </p:blipFill>
          <p:spPr bwMode="auto">
            <a:xfrm>
              <a:off x="9162825" y="2907957"/>
              <a:ext cx="1595663" cy="10297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mage 5" descr="C:\Users\Aurélie\AppData\Local\Microsoft\Windows\INetCache\Content.Word\LogoOgecStAugustin.png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75" t="39609" r="1598" b="34282"/>
            <a:stretch/>
          </p:blipFill>
          <p:spPr bwMode="auto">
            <a:xfrm>
              <a:off x="9857424" y="3492349"/>
              <a:ext cx="1383506" cy="33813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50724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Actualités / Points abordés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0321" y="2336873"/>
            <a:ext cx="11203285" cy="3599316"/>
          </a:xfrm>
        </p:spPr>
        <p:txBody>
          <a:bodyPr>
            <a:normAutofit/>
          </a:bodyPr>
          <a:lstStyle/>
          <a:p>
            <a:r>
              <a:rPr lang="fr-FR" dirty="0"/>
              <a:t>Commission Communication et Evènements</a:t>
            </a:r>
          </a:p>
          <a:p>
            <a:pPr lvl="1"/>
            <a:r>
              <a:rPr lang="fr-FR" dirty="0"/>
              <a:t>À vos agendas 📅: l’édition 2022 de la Marche Gourmande aura lieu </a:t>
            </a:r>
          </a:p>
          <a:p>
            <a:pPr marL="896938" lvl="2" indent="0">
              <a:buNone/>
            </a:pPr>
            <a:r>
              <a:rPr lang="fr-FR" sz="2000" b="1" dirty="0"/>
              <a:t>le dimanche 18 septembre </a:t>
            </a:r>
            <a:endParaRPr lang="fr-FR" sz="2000" b="1" dirty="0">
              <a:sym typeface="Wingdings" panose="05000000000000000000" pitchFamily="2" charset="2"/>
            </a:endParaRPr>
          </a:p>
          <a:p>
            <a:pPr lvl="1"/>
            <a:endParaRPr lang="fr-FR" dirty="0"/>
          </a:p>
          <a:p>
            <a:r>
              <a:rPr lang="fr-FR" dirty="0"/>
              <a:t>Commission Travaux</a:t>
            </a:r>
          </a:p>
          <a:p>
            <a:pPr lvl="1"/>
            <a:r>
              <a:rPr lang="fr-FR" dirty="0"/>
              <a:t>Matinée Travaux 🔨 : samedi 30 avril – 8h30</a:t>
            </a:r>
          </a:p>
          <a:p>
            <a:pPr lvl="1"/>
            <a:r>
              <a:rPr lang="fr-FR" dirty="0"/>
              <a:t>Lavage des façades de l’école Maternelle pendant les vacances de Pâques</a:t>
            </a:r>
          </a:p>
          <a:p>
            <a:pPr lvl="1"/>
            <a:r>
              <a:rPr lang="fr-FR" dirty="0"/>
              <a:t>VMC des maternelles : le moteur est à nouveau grillé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55417" y="5936189"/>
            <a:ext cx="1615380" cy="800443"/>
            <a:chOff x="9162825" y="2907957"/>
            <a:chExt cx="2078105" cy="1029729"/>
          </a:xfrm>
        </p:grpSpPr>
        <p:pic>
          <p:nvPicPr>
            <p:cNvPr id="9" name="Image 8" descr="C:\Users\Aurélie\AppData\Local\Microsoft\Windows\INetCache\Content.Word\LogoOgecStAugustin.png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492" r="47260"/>
            <a:stretch/>
          </p:blipFill>
          <p:spPr bwMode="auto">
            <a:xfrm>
              <a:off x="9162825" y="2907957"/>
              <a:ext cx="1595663" cy="10297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 9" descr="C:\Users\Aurélie\AppData\Local\Microsoft\Windows\INetCache\Content.Word\LogoOgecStAugustin.png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75" t="39609" r="1598" b="34282"/>
            <a:stretch/>
          </p:blipFill>
          <p:spPr bwMode="auto">
            <a:xfrm>
              <a:off x="9857424" y="3492349"/>
              <a:ext cx="1383506" cy="33813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9328652" cy="365125"/>
          </a:xfrm>
        </p:spPr>
        <p:txBody>
          <a:bodyPr/>
          <a:lstStyle/>
          <a:p>
            <a:r>
              <a:rPr lang="fr-FR" dirty="0"/>
              <a:t>		Conseil d’Administration OGEC – Ecole Privée St Augustin – Jeudi 31 mars 2022 - ogec.ecolestaugustin@gmail.com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Actualités / Points abordés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Commission Finances</a:t>
            </a:r>
          </a:p>
          <a:p>
            <a:pPr lvl="1"/>
            <a:r>
              <a:rPr lang="fr-FR" dirty="0"/>
              <a:t>Augmentation du forfait communal 2022 🤞 l’OGEC se tient dans l’attente d’une notification par courrier de la Mairie</a:t>
            </a:r>
          </a:p>
          <a:p>
            <a:pPr lvl="1"/>
            <a:r>
              <a:rPr lang="fr-FR" dirty="0"/>
              <a:t>Réclamation client auprès du fournisseur en électricité ENI : la situation a été régularisée 💪</a:t>
            </a:r>
          </a:p>
          <a:p>
            <a:pPr lvl="1"/>
            <a:endParaRPr lang="fr-FR" dirty="0"/>
          </a:p>
          <a:p>
            <a:r>
              <a:rPr lang="fr-FR" dirty="0"/>
              <a:t>Direction</a:t>
            </a:r>
          </a:p>
          <a:p>
            <a:pPr lvl="1"/>
            <a:r>
              <a:rPr lang="fr-FR" dirty="0"/>
              <a:t>Lancement d’une démarche de Mécénat</a:t>
            </a:r>
          </a:p>
          <a:p>
            <a:pPr marL="0" indent="0">
              <a:buNone/>
            </a:pPr>
            <a:endParaRPr lang="fr-FR" dirty="0"/>
          </a:p>
        </p:txBody>
      </p:sp>
      <p:grpSp>
        <p:nvGrpSpPr>
          <p:cNvPr id="8" name="Groupe 7"/>
          <p:cNvGrpSpPr/>
          <p:nvPr/>
        </p:nvGrpSpPr>
        <p:grpSpPr>
          <a:xfrm>
            <a:off x="155417" y="5936189"/>
            <a:ext cx="1615380" cy="800443"/>
            <a:chOff x="9162825" y="2907957"/>
            <a:chExt cx="2078105" cy="1029729"/>
          </a:xfrm>
        </p:grpSpPr>
        <p:pic>
          <p:nvPicPr>
            <p:cNvPr id="9" name="Image 8" descr="C:\Users\Aurélie\AppData\Local\Microsoft\Windows\INetCache\Content.Word\LogoOgecStAugustin.png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492" r="47260"/>
            <a:stretch/>
          </p:blipFill>
          <p:spPr bwMode="auto">
            <a:xfrm>
              <a:off x="9162825" y="2907957"/>
              <a:ext cx="1595663" cy="10297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 9" descr="C:\Users\Aurélie\AppData\Local\Microsoft\Windows\INetCache\Content.Word\LogoOgecStAugustin.png">
              <a:extLst>
                <a:ext uri="{FF2B5EF4-FFF2-40B4-BE49-F238E27FC236}">
                  <a16:creationId xmlns:a16="http://schemas.microsoft.com/office/drawing/2014/main" id="{00000000-0008-0000-0000-000003000000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75" t="39609" r="1598" b="34282"/>
            <a:stretch/>
          </p:blipFill>
          <p:spPr bwMode="auto">
            <a:xfrm>
              <a:off x="9857424" y="3492349"/>
              <a:ext cx="1383506" cy="338137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Espace réservé du pied de page 5">
            <a:extLst>
              <a:ext uri="{FF2B5EF4-FFF2-40B4-BE49-F238E27FC236}">
                <a16:creationId xmlns:a16="http://schemas.microsoft.com/office/drawing/2014/main" id="{DDF91D9D-AC18-4272-8D90-738374558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9328652" cy="365125"/>
          </a:xfrm>
        </p:spPr>
        <p:txBody>
          <a:bodyPr/>
          <a:lstStyle/>
          <a:p>
            <a:r>
              <a:rPr lang="fr-FR" dirty="0"/>
              <a:t>		Conseil d’Administration OGEC – Ecole Privée St Augustin – Jeudi 31 mars 2022 - ogec.ecolestaugustin@gmail.com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54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Prochaine réunion </a:t>
            </a:r>
            <a:br>
              <a:rPr lang="fr-FR" dirty="0"/>
            </a:br>
            <a:r>
              <a:rPr lang="fr-FR" dirty="0"/>
              <a:t>Mercredi 4 mai – 20h30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Manifestez-vous et rejoignez-nous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Espace réservé du pied de page 5">
            <a:extLst>
              <a:ext uri="{FF2B5EF4-FFF2-40B4-BE49-F238E27FC236}">
                <a16:creationId xmlns:a16="http://schemas.microsoft.com/office/drawing/2014/main" id="{98333DDB-315C-4CF5-89C2-1E22C859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9328652" cy="365125"/>
          </a:xfrm>
        </p:spPr>
        <p:txBody>
          <a:bodyPr/>
          <a:lstStyle/>
          <a:p>
            <a:r>
              <a:rPr lang="fr-FR" dirty="0"/>
              <a:t>		Conseil d’Administration OGEC – Ecole Privée St Augustin – Jeudi 31 mars 2022 - ogec.ecolestaugustin@gmail.com</a:t>
            </a:r>
            <a:endParaRPr lang="en-US" dirty="0"/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11BA478F-8E51-4797-B49E-5AFC8DDCC42D}"/>
              </a:ext>
            </a:extLst>
          </p:cNvPr>
          <p:cNvGrpSpPr/>
          <p:nvPr/>
        </p:nvGrpSpPr>
        <p:grpSpPr>
          <a:xfrm>
            <a:off x="155417" y="5936189"/>
            <a:ext cx="1615380" cy="800443"/>
            <a:chOff x="9162825" y="2907957"/>
            <a:chExt cx="2078105" cy="1029729"/>
          </a:xfrm>
        </p:grpSpPr>
        <p:pic>
          <p:nvPicPr>
            <p:cNvPr id="9" name="Image 8" descr="C:\Users\Aurélie\AppData\Local\Microsoft\Windows\INetCache\Content.Word\LogoOgecStAugustin.png">
              <a:extLst>
                <a:ext uri="{FF2B5EF4-FFF2-40B4-BE49-F238E27FC236}">
                  <a16:creationId xmlns:a16="http://schemas.microsoft.com/office/drawing/2014/main" id="{2C006780-2FA0-4273-AB44-768996D3228F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492" r="47260"/>
            <a:stretch/>
          </p:blipFill>
          <p:spPr bwMode="auto">
            <a:xfrm>
              <a:off x="9162825" y="2907957"/>
              <a:ext cx="1595663" cy="102972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 9" descr="C:\Users\Aurélie\AppData\Local\Microsoft\Windows\INetCache\Content.Word\LogoOgecStAugustin.png">
              <a:extLst>
                <a:ext uri="{FF2B5EF4-FFF2-40B4-BE49-F238E27FC236}">
                  <a16:creationId xmlns:a16="http://schemas.microsoft.com/office/drawing/2014/main" id="{581005E6-7D39-400A-8065-A5A95DF48320}"/>
                </a:ext>
              </a:extLst>
            </p:cNvPr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675" t="39609" r="1598" b="34282"/>
            <a:stretch/>
          </p:blipFill>
          <p:spPr bwMode="auto">
            <a:xfrm>
              <a:off x="9857424" y="3492349"/>
              <a:ext cx="1383506" cy="33813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38334618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189</TotalTime>
  <Words>213</Words>
  <Application>Microsoft Office PowerPoint</Application>
  <PresentationFormat>Grand écran</PresentationFormat>
  <Paragraphs>32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Berlin</vt:lpstr>
      <vt:lpstr>Bulletin du  Conseil d’Administration</vt:lpstr>
      <vt:lpstr>Actualités / Points abordés</vt:lpstr>
      <vt:lpstr>Actualités / Points abordés</vt:lpstr>
      <vt:lpstr>Prochaine réunion  Mercredi 4 mai – 20h30</vt:lpstr>
    </vt:vector>
  </TitlesOfParts>
  <Company>CTV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Visite d’Accompagnement de Tutelle</dc:title>
  <dc:creator>Béatrice Grelaud</dc:creator>
  <cp:lastModifiedBy>Alexandre L</cp:lastModifiedBy>
  <cp:revision>29</cp:revision>
  <cp:lastPrinted>2022-02-05T07:27:28Z</cp:lastPrinted>
  <dcterms:created xsi:type="dcterms:W3CDTF">2022-01-13T12:49:29Z</dcterms:created>
  <dcterms:modified xsi:type="dcterms:W3CDTF">2022-04-27T18:08:06Z</dcterms:modified>
</cp:coreProperties>
</file>