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6" r:id="rId4"/>
    <p:sldId id="269" r:id="rId5"/>
  </p:sldIdLst>
  <p:sldSz cx="12192000" cy="6858000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6A583F-5221-4BEF-A6DD-53C93D4E41DD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79722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B27721B-2EC3-4FCB-AD38-B62A1173E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3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05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4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693E-28DE-4D93-84A0-2A25349E2E14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552A-B02E-4F98-95B4-F04AA65346D2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4B80-444E-42F0-9798-F586E16685A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B9F7-C020-44C2-9821-004E6F62176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34FB-35D7-4ED4-9F42-0D583EB8AC17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6282-3A05-4D75-8156-E4D0209621C6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B312-EE82-4F77-AA39-7C336B0B983F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F1C1-2638-4BCF-9758-B190705748DB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979FCBE-4347-40B8-8DF8-E90EA1A8DC07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183A-2715-4586-AC25-DC03EB51AB5F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5430-3A09-4C60-AB68-3BC3CEA449C5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9651-A49D-448B-997D-64173DBC401C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E340-6272-4505-B360-0368A88F2A8D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0929-3770-4988-B563-F9D62366AFC1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DB87-FDD4-41DA-B038-5CFAFA19541D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8414" y="5936188"/>
            <a:ext cx="8285767" cy="365125"/>
          </a:xfrm>
        </p:spPr>
        <p:txBody>
          <a:bodyPr/>
          <a:lstStyle/>
          <a:p>
            <a:r>
              <a:rPr lang="fr-FR" dirty="0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95AD-C43F-4BC1-9253-771EBC488F5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1435-FE62-4832-B6DB-2D0D7610DC4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1AE6-1239-4760-9C48-174B1AA178C9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gec.ecolestaugusti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568" y="2733709"/>
            <a:ext cx="8700888" cy="1373070"/>
          </a:xfrm>
        </p:spPr>
        <p:txBody>
          <a:bodyPr/>
          <a:lstStyle/>
          <a:p>
            <a:r>
              <a:rPr lang="fr-FR" dirty="0"/>
              <a:t>Bulletin du </a:t>
            </a:r>
            <a:br>
              <a:rPr lang="fr-FR" dirty="0"/>
            </a:br>
            <a:r>
              <a:rPr lang="fr-FR" dirty="0"/>
              <a:t>Conseil d’Administration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Ecole Privée St Augustin – BELLEVIGNY</a:t>
            </a:r>
          </a:p>
          <a:p>
            <a:r>
              <a:rPr lang="fr-FR" dirty="0"/>
              <a:t>Mercredi 23 Février 2022 – 20h30</a:t>
            </a:r>
          </a:p>
          <a:p>
            <a:r>
              <a:rPr lang="fr-FR" u="sng" dirty="0">
                <a:hlinkClick r:id="rId3"/>
              </a:rPr>
              <a:t>ogec.ecolestaugustin@gmail.com</a:t>
            </a:r>
            <a:endParaRPr lang="fr-FR" u="sng" dirty="0"/>
          </a:p>
        </p:txBody>
      </p:sp>
      <p:grpSp>
        <p:nvGrpSpPr>
          <p:cNvPr id="13" name="Groupe 12"/>
          <p:cNvGrpSpPr/>
          <p:nvPr/>
        </p:nvGrpSpPr>
        <p:grpSpPr>
          <a:xfrm>
            <a:off x="9162825" y="2685707"/>
            <a:ext cx="2960954" cy="1467193"/>
            <a:chOff x="9162825" y="2907957"/>
            <a:chExt cx="2078105" cy="1029729"/>
          </a:xfrm>
        </p:grpSpPr>
        <p:pic>
          <p:nvPicPr>
            <p:cNvPr id="5" name="Image 4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 5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0724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336873"/>
            <a:ext cx="11203285" cy="3599316"/>
          </a:xfrm>
        </p:spPr>
        <p:txBody>
          <a:bodyPr>
            <a:normAutofit/>
          </a:bodyPr>
          <a:lstStyle/>
          <a:p>
            <a:r>
              <a:rPr lang="fr-FR" dirty="0"/>
              <a:t>Commission Communication et Evènements</a:t>
            </a:r>
          </a:p>
          <a:p>
            <a:pPr lvl="1"/>
            <a:r>
              <a:rPr lang="fr-FR" dirty="0"/>
              <a:t>Préparation de l’édition 2022 de la Marche gourmande lancée </a:t>
            </a:r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  <a:p>
            <a:r>
              <a:rPr lang="fr-FR" dirty="0"/>
              <a:t>Commission Travaux</a:t>
            </a:r>
          </a:p>
          <a:p>
            <a:pPr lvl="1"/>
            <a:r>
              <a:rPr lang="fr-FR" dirty="0"/>
              <a:t>Rénovation du bâtiment des maternelles : on a un visuel </a:t>
            </a:r>
            <a:r>
              <a:rPr lang="fr-FR" dirty="0">
                <a:sym typeface="Wingdings" panose="05000000000000000000" pitchFamily="2" charset="2"/>
              </a:rPr>
              <a:t> !</a:t>
            </a:r>
          </a:p>
          <a:p>
            <a:pPr lvl="1"/>
            <a:r>
              <a:rPr lang="fr-FR" dirty="0"/>
              <a:t>Prochaine Matinée Travaux : samedi 30 avril – 8h30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Mercredi 23 février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Commission Finances</a:t>
            </a:r>
          </a:p>
          <a:p>
            <a:pPr lvl="1"/>
            <a:r>
              <a:rPr lang="fr-FR" dirty="0"/>
              <a:t>Réclamation client en cours auprès du fournisseur en électricité ENI : nombreuses factures, irrégulières et incohérentes par rapport aux indices de consommation réelle.</a:t>
            </a:r>
          </a:p>
          <a:p>
            <a:pPr lvl="1"/>
            <a:endParaRPr lang="fr-FR" dirty="0"/>
          </a:p>
          <a:p>
            <a:r>
              <a:rPr lang="fr-FR" dirty="0"/>
              <a:t>Commission Personnel</a:t>
            </a:r>
          </a:p>
          <a:p>
            <a:pPr lvl="1"/>
            <a:r>
              <a:rPr lang="fr-FR" dirty="0"/>
              <a:t>Etat des arrêts de travail en cours – impacts sur l’organisation du personnel</a:t>
            </a:r>
          </a:p>
          <a:p>
            <a:pPr lvl="1"/>
            <a:r>
              <a:rPr lang="fr-FR" dirty="0"/>
              <a:t>Reconnaissance de Maladie Professionnelle en cours d’instruction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Espace réservé du pied de page 5">
            <a:extLst>
              <a:ext uri="{FF2B5EF4-FFF2-40B4-BE49-F238E27FC236}">
                <a16:creationId xmlns:a16="http://schemas.microsoft.com/office/drawing/2014/main" id="{A9254D7D-FF2E-4221-B51A-7C6CCC1B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Mercredi 23 février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Prochaine réunion </a:t>
            </a:r>
            <a:br>
              <a:rPr lang="fr-FR" dirty="0"/>
            </a:br>
            <a:r>
              <a:rPr lang="fr-FR" dirty="0"/>
              <a:t>Jeudi 24 mars – 20h30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33D815-157B-49C9-80F1-FADC399E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Mercredi 23 février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461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165</TotalTime>
  <Words>200</Words>
  <Application>Microsoft Office PowerPoint</Application>
  <PresentationFormat>Grand écran</PresentationFormat>
  <Paragraphs>28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Bulletin du  Conseil d’Administration</vt:lpstr>
      <vt:lpstr>Actualités / Points abordés</vt:lpstr>
      <vt:lpstr>Actualités / Points abordés</vt:lpstr>
      <vt:lpstr>Prochaine réunion  Jeudi 24 mars – 20h30</vt:lpstr>
    </vt:vector>
  </TitlesOfParts>
  <Company>CTV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d’Accompagnement de Tutelle</dc:title>
  <dc:creator>Béatrice Grelaud</dc:creator>
  <cp:lastModifiedBy>Alexandre L</cp:lastModifiedBy>
  <cp:revision>27</cp:revision>
  <cp:lastPrinted>2022-02-05T07:27:28Z</cp:lastPrinted>
  <dcterms:created xsi:type="dcterms:W3CDTF">2022-01-13T12:49:29Z</dcterms:created>
  <dcterms:modified xsi:type="dcterms:W3CDTF">2022-03-09T17:46:46Z</dcterms:modified>
</cp:coreProperties>
</file>